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6832600" cy="8832850"/>
  <p:notesSz cx="6832600" cy="88328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2445" y="2738183"/>
            <a:ext cx="5807710" cy="18548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4890" y="4946396"/>
            <a:ext cx="4782820" cy="2208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41630" y="2031555"/>
            <a:ext cx="2972181" cy="58296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518789" y="2031555"/>
            <a:ext cx="2972181" cy="58296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1630" y="353314"/>
            <a:ext cx="6149340" cy="14132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1630" y="2031555"/>
            <a:ext cx="6149340" cy="58296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323084" y="8214550"/>
            <a:ext cx="2186432" cy="4416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41630" y="8214550"/>
            <a:ext cx="1571498" cy="4416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919472" y="8214550"/>
            <a:ext cx="1571498" cy="4416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22265" y="1611004"/>
          <a:ext cx="5946775" cy="67754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705"/>
                <a:gridCol w="179705"/>
                <a:gridCol w="179705"/>
                <a:gridCol w="179704"/>
                <a:gridCol w="179704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4"/>
                <a:gridCol w="179704"/>
                <a:gridCol w="180339"/>
                <a:gridCol w="179704"/>
                <a:gridCol w="179704"/>
                <a:gridCol w="179704"/>
                <a:gridCol w="180339"/>
                <a:gridCol w="179704"/>
                <a:gridCol w="179704"/>
                <a:gridCol w="179704"/>
                <a:gridCol w="180339"/>
                <a:gridCol w="179704"/>
                <a:gridCol w="179704"/>
                <a:gridCol w="182879"/>
              </a:tblGrid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61534" y="1611004"/>
          <a:ext cx="5946775" cy="67754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705"/>
                <a:gridCol w="179705"/>
                <a:gridCol w="179705"/>
                <a:gridCol w="179704"/>
                <a:gridCol w="179704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4"/>
                <a:gridCol w="179704"/>
                <a:gridCol w="180339"/>
                <a:gridCol w="179704"/>
                <a:gridCol w="179704"/>
                <a:gridCol w="179704"/>
                <a:gridCol w="180339"/>
                <a:gridCol w="179704"/>
                <a:gridCol w="179704"/>
                <a:gridCol w="179704"/>
                <a:gridCol w="180339"/>
                <a:gridCol w="179704"/>
                <a:gridCol w="179704"/>
                <a:gridCol w="182879"/>
              </a:tblGrid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Spiralblock-tablet_185,7x241,2_Vorlage.indd</dc:title>
  <dcterms:created xsi:type="dcterms:W3CDTF">2021-11-04T12:13:58Z</dcterms:created>
  <dcterms:modified xsi:type="dcterms:W3CDTF">2021-11-04T12:13:58Z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2014-06-30T00:00:00Z</vt:filetime>
  </property>
  <property fmtid="{D5CDD505-2E9C-101B-9397-08002B2CF9AE}" pid="3" name="Creator">
    <vt:lpwstr>Adobe InDesign CS6 (Macintosh)</vt:lpwstr>
  </property>
  <property fmtid="{D5CDD505-2E9C-101B-9397-08002B2CF9AE}" pid="4" name="LastSaved">
    <vt:filetime>2021-11-04T00:00:00Z</vt:filetime>
  </property>
</Properties>
</file>